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notesMasterIdLst>
    <p:notesMasterId r:id="rId2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13-1.png>
</file>

<file path=ppt/media/image-14-1.png>
</file>

<file path=ppt/media/image-14-2.png>
</file>

<file path=ppt/media/image-15-1.png>
</file>

<file path=ppt/media/image-15-2.png>
</file>

<file path=ppt/media/image-16-1.png>
</file>

<file path=ppt/media/image-16-2.png>
</file>

<file path=ppt/media/image-16-3.png>
</file>

<file path=ppt/media/image-17-1.png>
</file>

<file path=ppt/media/image-17-2.png>
</file>

<file path=ppt/media/image-18-1.png>
</file>

<file path=ppt/media/image-18-2.png>
</file>

<file path=ppt/media/image-19-1.png>
</file>

<file path=ppt/media/image-19-2.png>
</file>

<file path=ppt/media/image-2-1.png>
</file>

<file path=ppt/media/image-2-2.png>
</file>

<file path=ppt/media/image-20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8-1.png>
</file>

<file path=ppt/media/image-8-2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1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4-1.png"/><Relationship Id="rId2" Type="http://schemas.openxmlformats.org/officeDocument/2006/relationships/image" Target="../media/image-1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6-1.png"/><Relationship Id="rId2" Type="http://schemas.openxmlformats.org/officeDocument/2006/relationships/image" Target="../media/image-16-2.png"/><Relationship Id="rId3" Type="http://schemas.openxmlformats.org/officeDocument/2006/relationships/image" Target="../media/image-1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7-1.png"/><Relationship Id="rId2" Type="http://schemas.openxmlformats.org/officeDocument/2006/relationships/image" Target="../media/image-1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9-1.png"/><Relationship Id="rId2" Type="http://schemas.openxmlformats.org/officeDocument/2006/relationships/image" Target="../media/image-1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0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15200" y="0"/>
            <a:ext cx="73152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226469"/>
            <a:ext cx="56488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Introduction to Deep Learning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226123"/>
            <a:ext cx="56488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Deep learning is a subset of machine learning that uses neural networks with multiple layers to extract higher-level features from data. It's at the forefront of artificial intelligence, enabling machines to automatically learn and make decisions from data.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0388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Transformer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177534"/>
            <a:ext cx="10554414" cy="440781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6835259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10582" y="1652588"/>
            <a:ext cx="3409236" cy="4924425"/>
          </a:xfrm>
          <a:prstGeom prst="rect">
            <a:avLst/>
          </a:prstGeom>
        </p:spPr>
      </p:pic>
      <p:pic>
        <p:nvPicPr>
          <p:cNvPr id="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780574"/>
            <a:ext cx="756832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Generative adversarial network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56609" y="1919288"/>
            <a:ext cx="4117181" cy="492430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7093506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3464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is a CNN?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973354"/>
            <a:ext cx="10554414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name «Convolutional Neural Network» indicates that the network employs a mathematical operation called Convolution. Convolution is a specialized kind of linear operation. Convolutional networks are simply neural networks that use convolution in place of general matrix multiplication in at least one of their layers.</a:t>
            </a:r>
            <a:endParaRPr lang="en-US" sz="1750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169075"/>
            <a:ext cx="791658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Architecture of the visual cortex: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307788"/>
            <a:ext cx="10554414" cy="4752737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4537710" y="624959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165258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pixel</a:t>
            </a:r>
            <a:endParaRPr lang="en-US" sz="4374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72026" y="2680216"/>
            <a:ext cx="8886349" cy="4924425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30672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5016579" y="505658"/>
            <a:ext cx="4597122" cy="57459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4525"/>
              </a:lnSpc>
              <a:buNone/>
            </a:pPr>
            <a:r>
              <a:rPr lang="en-US" sz="3620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images</a:t>
            </a:r>
            <a:endParaRPr lang="en-US" sz="3620" dirty="0"/>
          </a:p>
        </p:txBody>
      </p:sp>
      <p:sp>
        <p:nvSpPr>
          <p:cNvPr id="5" name="Text 3"/>
          <p:cNvSpPr/>
          <p:nvPr/>
        </p:nvSpPr>
        <p:spPr>
          <a:xfrm>
            <a:off x="2947868" y="1447919"/>
            <a:ext cx="8734663" cy="2940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317"/>
              </a:lnSpc>
              <a:buNone/>
            </a:pPr>
            <a:r>
              <a:rPr lang="en-US" sz="1448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RGB </a:t>
            </a:r>
            <a:endParaRPr lang="en-US" sz="1448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60458" y="1948815"/>
            <a:ext cx="7309485" cy="1493996"/>
          </a:xfrm>
          <a:prstGeom prst="rect">
            <a:avLst/>
          </a:prstGeom>
        </p:spPr>
      </p:pic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708" y="3649623"/>
            <a:ext cx="5594866" cy="4075390"/>
          </a:xfrm>
          <a:prstGeom prst="rect">
            <a:avLst/>
          </a:prstGeom>
        </p:spPr>
      </p:pic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830348"/>
            <a:ext cx="97066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74"/>
              </a:lnSpc>
              <a:buNone/>
            </a:pPr>
            <a:r>
              <a:rPr lang="en-US" sz="3499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classification vs object detection vs segmentation</a:t>
            </a:r>
            <a:endParaRPr lang="en-US" sz="3499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29520" y="2830116"/>
            <a:ext cx="8971240" cy="3569018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9619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PyTorch Library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8093" y="2023824"/>
            <a:ext cx="3234214" cy="1749623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2037993" y="41969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37303" y="4238625"/>
            <a:ext cx="10132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427327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Dynamic Computation Graphs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5100876"/>
            <a:ext cx="264795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PyTorch allows for the creation of computational graphs that change during runtime, providing flexibility.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41969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95843" y="4238625"/>
            <a:ext cx="168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52342" y="4273272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Scalability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52342" y="4753689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It supports easy scaling of deep learning models to large datasets and GPUs.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222462" y="419695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386768" y="4238625"/>
            <a:ext cx="1713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944576" y="4273272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Research and Production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944576" y="5100876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Used extensively in both academic research and production environments for various applications.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88642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TensorFlow Library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0320" y="2025134"/>
            <a:ext cx="3789640" cy="1364456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2037993" y="3639503"/>
            <a:ext cx="10554414" cy="3703558"/>
          </a:xfrm>
          <a:prstGeom prst="roundRect">
            <a:avLst>
              <a:gd name="adj" fmla="val 270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4"/>
          <p:cNvSpPr/>
          <p:nvPr/>
        </p:nvSpPr>
        <p:spPr>
          <a:xfrm>
            <a:off x="2045613" y="3647122"/>
            <a:ext cx="10539174" cy="99250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2267783" y="3787973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Highly Scalable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541181" y="3787973"/>
            <a:ext cx="482143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Provides distributed computing and deployment across multiple platforms.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045613" y="4639628"/>
            <a:ext cx="10539174" cy="13479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2267783" y="4780478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Rich Ecosystem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41181" y="4780478"/>
            <a:ext cx="482143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Comes with a wide variety of tools, libraries, and community support for deep learning tasks.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2045613" y="5987534"/>
            <a:ext cx="10539174" cy="13479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267783" y="6128385"/>
            <a:ext cx="482143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Model Compatibility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541181" y="6128385"/>
            <a:ext cx="4821436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Supports easy integration with different hardware, allowing for efficient model deployment.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515666"/>
            <a:ext cx="57276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is Deep Learning?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27168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2510" y="2758559"/>
            <a:ext cx="10132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2793206"/>
            <a:ext cx="279856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Complex Data Analysis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273623"/>
            <a:ext cx="38200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Deep learning is capable of analyzing and processing complex, unstructured data such as images, audio, and natural language.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271688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63101" y="2758559"/>
            <a:ext cx="16871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27932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Feature Extraction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273623"/>
            <a:ext cx="3820001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It focuses on automatically identifying and extracting hierarchical representations of data, leading to more accurate results.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44639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97506" y="5488067"/>
            <a:ext cx="1713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52271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Pattern Recognition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6003131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It is used to recognize patterns and make decisions based on those patterns, typically mimicking the human brain's capabilities.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3012281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what are tensors 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150995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central data abstraction used for numeric computation. you can create array of tensors,integers, float .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
</a:t>
            </a:r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can run on either CPU or GPU.</a:t>
            </a:r>
            <a:endParaRPr lang="en-US" sz="1750" dirty="0"/>
          </a:p>
        </p:txBody>
      </p:sp>
      <p:pic>
        <p:nvPicPr>
          <p:cNvPr id="6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216706"/>
            <a:ext cx="957060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Neural Networks and Their Architecture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Structure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035862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Neural networks consist of layers of interconnected nodes that process and transform data, eventually producing an output.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Activation Functions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03586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Each node applies a mathematical function to the input signal, transforming it into the desired output.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46650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Training Algorithms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035862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Different optimization algorithms are used to adjust the connections' strengths based on the input data.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406968"/>
            <a:ext cx="988766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neural networks vs deep neural networks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545681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neural networks have three layers : input layer, hidden layer, output layer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037993" y="4150995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Deep neural networks : is a type of neural network with multiple hiden layers between the input and the output layers. The term “deep” refers to the number of hidden layers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037993" y="5111710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The key difference between a Neural Network and a Deep Neural Network is the depth of the network.</a:t>
            </a:r>
            <a:endParaRPr lang="en-US" sz="1750" dirty="0"/>
          </a:p>
        </p:txBody>
      </p:sp>
      <p:pic>
        <p:nvPicPr>
          <p:cNvPr id="8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934760"/>
            <a:ext cx="750165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Training Deep Learning Models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1962388"/>
            <a:ext cx="1110972" cy="177748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482221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Data Collection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3482221" y="2664976"/>
            <a:ext cx="9110186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Acquire and preprocess the data used to train the model.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739872"/>
            <a:ext cx="1110972" cy="177748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482221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Model Building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3482221" y="4442460"/>
            <a:ext cx="91101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Develop the architecture and parameters of the deep learning model for the specific task.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5517356"/>
            <a:ext cx="1110972" cy="1777484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482221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2C3249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Evaluation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3482221" y="6219944"/>
            <a:ext cx="9110186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Assess the model's performance on validation data and fine-tune it for better accuracy.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3960138" y="2257187"/>
            <a:ext cx="671012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Deep learning architectures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93394" y="3395901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1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Artificial neural networks 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2393394" y="3840123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Recurrent neural networks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2393394" y="4284345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Long Short term memory (LSTM ) 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2393394" y="4728567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4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Convolutional neural networks (CNN)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2393394" y="5172789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5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Transformer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2393394" y="5617012"/>
            <a:ext cx="1019901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799"/>
              </a:lnSpc>
              <a:buSzPct val="100000"/>
              <a:buFont typeface="+mj-lt"/>
              <a:buAutoNum type="arabicPeriod" startAt="6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Generative adversial Networks (GAN) 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780574"/>
            <a:ext cx="621637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Artificial neural networks 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5424" y="1919288"/>
            <a:ext cx="7839432" cy="492442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709362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160151"/>
            <a:ext cx="637913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Recurrent neural networks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298865"/>
            <a:ext cx="10554414" cy="2770465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780574"/>
            <a:ext cx="613529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272D45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Long Short Term Memory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17369" y="1919288"/>
            <a:ext cx="7195542" cy="492442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7093625"/>
            <a:ext cx="10554414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2024-03-13T11:51:29Z</dcterms:created>
  <dcterms:modified xsi:type="dcterms:W3CDTF">2024-03-13T11:51:29Z</dcterms:modified>
</cp:coreProperties>
</file>